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CF989-F575-4211-81F3-9BE03D2C9BF6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54B2F-2CCD-4A1D-A602-035F5062A3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12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Electronic Chime sound effect recorded by </a:t>
            </a:r>
            <a:r>
              <a:rPr lang="en-GB" dirty="0" err="1"/>
              <a:t>KevanGC</a:t>
            </a:r>
            <a:r>
              <a:rPr lang="en-GB" dirty="0"/>
              <a:t>. Used under a public domain license.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Tone sound effect recorded by His Self. Used under a public domain license.</a:t>
            </a:r>
          </a:p>
          <a:p>
            <a:r>
              <a:rPr lang="en-GB" dirty="0"/>
              <a:t>Sound Effects sourced from www.soundbible.com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4BAD-A5CA-482A-B01D-C35399B54F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7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663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88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283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837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094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18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861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546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623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894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420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501E-EBED-4138-960C-FBE0A0EB555A}" type="datetimeFigureOut">
              <a:rPr lang="sl-SI" smtClean="0"/>
              <a:t>28. 06. 2022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D68D-5D75-4954-ACB4-2C8A77BA87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32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youtube.com/watch?v=xsqharrtKt4" TargetMode="External"/><Relationship Id="rId18" Type="http://schemas.openxmlformats.org/officeDocument/2006/relationships/image" Target="../media/image4.png"/><Relationship Id="rId26" Type="http://schemas.openxmlformats.org/officeDocument/2006/relationships/image" Target="../media/image12.png"/><Relationship Id="rId39" Type="http://schemas.openxmlformats.org/officeDocument/2006/relationships/image" Target="../media/image25.png"/><Relationship Id="rId21" Type="http://schemas.openxmlformats.org/officeDocument/2006/relationships/image" Target="../media/image7.png"/><Relationship Id="rId34" Type="http://schemas.openxmlformats.org/officeDocument/2006/relationships/image" Target="../media/image20.png"/><Relationship Id="rId7" Type="http://schemas.openxmlformats.org/officeDocument/2006/relationships/hyperlink" Target="https://www.youtube.com/watch?v=_VAJCThVmJk" TargetMode="External"/><Relationship Id="rId12" Type="http://schemas.openxmlformats.org/officeDocument/2006/relationships/hyperlink" Target="https://sl.wikipedia.org/wiki/Akrostih_(pesem)" TargetMode="External"/><Relationship Id="rId17" Type="http://schemas.openxmlformats.org/officeDocument/2006/relationships/image" Target="../media/image3.png"/><Relationship Id="rId25" Type="http://schemas.openxmlformats.org/officeDocument/2006/relationships/image" Target="../media/image11.png"/><Relationship Id="rId33" Type="http://schemas.openxmlformats.org/officeDocument/2006/relationships/image" Target="../media/image19.png"/><Relationship Id="rId38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aLckPYKSdt0" TargetMode="External"/><Relationship Id="rId11" Type="http://schemas.openxmlformats.org/officeDocument/2006/relationships/hyperlink" Target="https://365.rtvslo.si/arhiv/slovenski-film/174742070" TargetMode="External"/><Relationship Id="rId24" Type="http://schemas.openxmlformats.org/officeDocument/2006/relationships/image" Target="../media/image10.png"/><Relationship Id="rId32" Type="http://schemas.openxmlformats.org/officeDocument/2006/relationships/image" Target="../media/image18.png"/><Relationship Id="rId37" Type="http://schemas.openxmlformats.org/officeDocument/2006/relationships/image" Target="../media/image23.png"/><Relationship Id="rId5" Type="http://schemas.openxmlformats.org/officeDocument/2006/relationships/hyperlink" Target="https://www.terme-snovik.si/si/novice/14-literarni-natecaj?utm_source=email&amp;utm_medium=EMAIL+B2C_SEPT" TargetMode="External"/><Relationship Id="rId15" Type="http://schemas.openxmlformats.org/officeDocument/2006/relationships/image" Target="../media/image1.png"/><Relationship Id="rId23" Type="http://schemas.openxmlformats.org/officeDocument/2006/relationships/image" Target="../media/image9.png"/><Relationship Id="rId28" Type="http://schemas.openxmlformats.org/officeDocument/2006/relationships/image" Target="../media/image14.png"/><Relationship Id="rId36" Type="http://schemas.openxmlformats.org/officeDocument/2006/relationships/image" Target="../media/image22.png"/><Relationship Id="rId10" Type="http://schemas.openxmlformats.org/officeDocument/2006/relationships/hyperlink" Target="https://www.youtube.com/watch?app=desktop&amp;v=79yIppHL8l4" TargetMode="External"/><Relationship Id="rId19" Type="http://schemas.openxmlformats.org/officeDocument/2006/relationships/image" Target="../media/image5.png"/><Relationship Id="rId31" Type="http://schemas.openxmlformats.org/officeDocument/2006/relationships/image" Target="../media/image17.png"/><Relationship Id="rId4" Type="http://schemas.openxmlformats.org/officeDocument/2006/relationships/audio" Target="../media/audio2.wav"/><Relationship Id="rId9" Type="http://schemas.openxmlformats.org/officeDocument/2006/relationships/hyperlink" Target="https://www.youtube.com/watch?v=FRnmrF5IMtI&amp;t=5s" TargetMode="External"/><Relationship Id="rId14" Type="http://schemas.openxmlformats.org/officeDocument/2006/relationships/hyperlink" Target="https://www.youtube.com/watch?v=rc-tNKzKow8" TargetMode="External"/><Relationship Id="rId22" Type="http://schemas.openxmlformats.org/officeDocument/2006/relationships/image" Target="../media/image8.png"/><Relationship Id="rId27" Type="http://schemas.openxmlformats.org/officeDocument/2006/relationships/image" Target="../media/image13.png"/><Relationship Id="rId30" Type="http://schemas.openxmlformats.org/officeDocument/2006/relationships/image" Target="../media/image16.png"/><Relationship Id="rId35" Type="http://schemas.openxmlformats.org/officeDocument/2006/relationships/image" Target="../media/image21.png"/><Relationship Id="rId8" Type="http://schemas.openxmlformats.org/officeDocument/2006/relationships/hyperlink" Target="https://www.youtube.com/watch?v=bx5S7FbXml0" TargetMode="External"/><Relationship Id="rId3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NGO!">
            <a:extLst>
              <a:ext uri="{FF2B5EF4-FFF2-40B4-BE49-F238E27FC236}">
                <a16:creationId xmlns:a16="http://schemas.microsoft.com/office/drawing/2014/main" id="{EB190FC3-838E-4D6D-B072-3BA786534771}"/>
              </a:ext>
            </a:extLst>
          </p:cNvPr>
          <p:cNvSpPr/>
          <p:nvPr/>
        </p:nvSpPr>
        <p:spPr>
          <a:xfrm>
            <a:off x="5012377" y="2998895"/>
            <a:ext cx="21400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sl-SI" sz="2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Calibri" panose="020F0502020204030204" pitchFamily="34" charset="0"/>
              </a:rPr>
              <a:t>Postanite KUL razred!</a:t>
            </a:r>
            <a:endParaRPr lang="en-US" sz="20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grpSp>
        <p:nvGrpSpPr>
          <p:cNvPr id="3" name="WORDS">
            <a:extLst>
              <a:ext uri="{FF2B5EF4-FFF2-40B4-BE49-F238E27FC236}">
                <a16:creationId xmlns:a16="http://schemas.microsoft.com/office/drawing/2014/main" id="{4708BD6A-7C5B-4258-8DBE-3AC3E6FABA2A}"/>
              </a:ext>
            </a:extLst>
          </p:cNvPr>
          <p:cNvGrpSpPr/>
          <p:nvPr/>
        </p:nvGrpSpPr>
        <p:grpSpPr>
          <a:xfrm>
            <a:off x="61453" y="125179"/>
            <a:ext cx="12042729" cy="6567772"/>
            <a:chOff x="61452" y="125178"/>
            <a:chExt cx="12042729" cy="6567772"/>
          </a:xfrm>
        </p:grpSpPr>
        <p:sp>
          <p:nvSpPr>
            <p:cNvPr id="2" name="Word">
              <a:extLst>
                <a:ext uri="{FF2B5EF4-FFF2-40B4-BE49-F238E27FC236}">
                  <a16:creationId xmlns:a16="http://schemas.microsoft.com/office/drawing/2014/main" id="{0F91178D-7031-4C79-87B9-1722032179FD}"/>
                </a:ext>
              </a:extLst>
            </p:cNvPr>
            <p:cNvSpPr/>
            <p:nvPr/>
          </p:nvSpPr>
          <p:spPr>
            <a:xfrm>
              <a:off x="62603" y="125178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Zapojte himno. 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Word">
              <a:extLst>
                <a:ext uri="{FF2B5EF4-FFF2-40B4-BE49-F238E27FC236}">
                  <a16:creationId xmlns:a16="http://schemas.microsoft.com/office/drawing/2014/main" id="{D37A9509-9180-4F0F-968F-31001F5234D7}"/>
                </a:ext>
              </a:extLst>
            </p:cNvPr>
            <p:cNvSpPr/>
            <p:nvPr/>
          </p:nvSpPr>
          <p:spPr>
            <a:xfrm>
              <a:off x="2490954" y="125178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Napišite </a:t>
              </a:r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5"/>
                </a:rPr>
                <a:t>pesem</a:t>
              </a:r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endParaRPr lang="en-GB" sz="213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Word">
              <a:extLst>
                <a:ext uri="{FF2B5EF4-FFF2-40B4-BE49-F238E27FC236}">
                  <a16:creationId xmlns:a16="http://schemas.microsoft.com/office/drawing/2014/main" id="{705153F1-704C-49DA-B462-7B1DB378447E}"/>
                </a:ext>
              </a:extLst>
            </p:cNvPr>
            <p:cNvSpPr/>
            <p:nvPr/>
          </p:nvSpPr>
          <p:spPr>
            <a:xfrm>
              <a:off x="4932203" y="125178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92500" lnSpcReduction="200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Ustvarite reklamni oglas za KULTURO. Tukaj je nekaj misli za </a:t>
              </a:r>
              <a:r>
                <a:rPr lang="sl-SI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6"/>
                </a:rPr>
                <a:t>idejo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  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Word">
              <a:extLst>
                <a:ext uri="{FF2B5EF4-FFF2-40B4-BE49-F238E27FC236}">
                  <a16:creationId xmlns:a16="http://schemas.microsoft.com/office/drawing/2014/main" id="{0158CE6F-2A3A-46A2-B4D5-F02CD0166DD9}"/>
                </a:ext>
              </a:extLst>
            </p:cNvPr>
            <p:cNvSpPr/>
            <p:nvPr/>
          </p:nvSpPr>
          <p:spPr>
            <a:xfrm>
              <a:off x="7367003" y="125178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92500" lnSpcReduction="200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Cel razred se nauči ples </a:t>
              </a:r>
              <a:r>
                <a:rPr lang="sl-SI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7"/>
                </a:rPr>
                <a:t>Svet je tvoj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!</a:t>
              </a:r>
            </a:p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Tukaj je navodilo za </a:t>
              </a:r>
              <a:r>
                <a:rPr lang="sl-SI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8"/>
                </a:rPr>
                <a:t>koreografijo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Word">
              <a:extLst>
                <a:ext uri="{FF2B5EF4-FFF2-40B4-BE49-F238E27FC236}">
                  <a16:creationId xmlns:a16="http://schemas.microsoft.com/office/drawing/2014/main" id="{BCAA9D56-9D83-40F5-BE55-D2151901BE12}"/>
                </a:ext>
              </a:extLst>
            </p:cNvPr>
            <p:cNvSpPr/>
            <p:nvPr/>
          </p:nvSpPr>
          <p:spPr>
            <a:xfrm>
              <a:off x="9801802" y="125178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Narišite Urško in Povodnega moža.</a:t>
              </a:r>
              <a:endParaRPr lang="en-GB" sz="213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Word">
              <a:extLst>
                <a:ext uri="{FF2B5EF4-FFF2-40B4-BE49-F238E27FC236}">
                  <a16:creationId xmlns:a16="http://schemas.microsoft.com/office/drawing/2014/main" id="{CC126F16-D70C-429A-9CBC-99BE8B841AB9}"/>
                </a:ext>
              </a:extLst>
            </p:cNvPr>
            <p:cNvSpPr/>
            <p:nvPr/>
          </p:nvSpPr>
          <p:spPr>
            <a:xfrm>
              <a:off x="61492" y="14631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Poslušajte </a:t>
              </a:r>
              <a:r>
                <a:rPr lang="sl-SI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9"/>
                </a:rPr>
                <a:t>pesem</a:t>
              </a:r>
              <a:r>
                <a:rPr lang="sl-SI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 Ko slišite „Urška“, poskočite, ko slišite „mladenič“ ali „</a:t>
              </a:r>
              <a:r>
                <a:rPr lang="sl-SI" sz="16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mladenči</a:t>
              </a:r>
              <a:r>
                <a:rPr lang="sl-SI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“, počepnite. </a:t>
              </a:r>
              <a:endPara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Word">
              <a:extLst>
                <a:ext uri="{FF2B5EF4-FFF2-40B4-BE49-F238E27FC236}">
                  <a16:creationId xmlns:a16="http://schemas.microsoft.com/office/drawing/2014/main" id="{9044FC58-2D48-4AC4-BE4E-1A1935F7175E}"/>
                </a:ext>
              </a:extLst>
            </p:cNvPr>
            <p:cNvSpPr/>
            <p:nvPr/>
          </p:nvSpPr>
          <p:spPr>
            <a:xfrm>
              <a:off x="2490954" y="14631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Sestavite razredno himno.</a:t>
              </a:r>
              <a:endParaRPr lang="en-GB" sz="213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Word">
              <a:extLst>
                <a:ext uri="{FF2B5EF4-FFF2-40B4-BE49-F238E27FC236}">
                  <a16:creationId xmlns:a16="http://schemas.microsoft.com/office/drawing/2014/main" id="{4348AA49-E39C-481C-A3E9-639FBDEB774D}"/>
                </a:ext>
              </a:extLst>
            </p:cNvPr>
            <p:cNvSpPr/>
            <p:nvPr/>
          </p:nvSpPr>
          <p:spPr>
            <a:xfrm>
              <a:off x="4933626" y="14631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85000" lnSpcReduction="100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Ustvarite video – lepo deklamirajte eno od Prešernovih pesmi. </a:t>
              </a:r>
              <a:endPara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Word">
              <a:extLst>
                <a:ext uri="{FF2B5EF4-FFF2-40B4-BE49-F238E27FC236}">
                  <a16:creationId xmlns:a16="http://schemas.microsoft.com/office/drawing/2014/main" id="{D072BC24-B63B-499C-A67A-ABDCD741367B}"/>
                </a:ext>
              </a:extLst>
            </p:cNvPr>
            <p:cNvSpPr/>
            <p:nvPr/>
          </p:nvSpPr>
          <p:spPr>
            <a:xfrm>
              <a:off x="7367714" y="14631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925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Oglejte si </a:t>
              </a:r>
              <a:r>
                <a:rPr lang="sl-SI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10"/>
                </a:rPr>
                <a:t>posnetek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 narišite Prešerna v 1 minuti in pol.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Word">
              <a:extLst>
                <a:ext uri="{FF2B5EF4-FFF2-40B4-BE49-F238E27FC236}">
                  <a16:creationId xmlns:a16="http://schemas.microsoft.com/office/drawing/2014/main" id="{FFABAB8A-D0B3-4933-8C8F-CB195306E0B8}"/>
                </a:ext>
              </a:extLst>
            </p:cNvPr>
            <p:cNvSpPr/>
            <p:nvPr/>
          </p:nvSpPr>
          <p:spPr>
            <a:xfrm>
              <a:off x="9803781" y="14631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17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Narišite strip o Prešernovem življenju</a:t>
              </a:r>
              <a:r>
                <a:rPr lang="sl-SI" sz="17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sl-SI" sz="17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oz. enem dogodku.  </a:t>
              </a:r>
              <a:endParaRPr lang="en-GB" sz="173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Word">
              <a:extLst>
                <a:ext uri="{FF2B5EF4-FFF2-40B4-BE49-F238E27FC236}">
                  <a16:creationId xmlns:a16="http://schemas.microsoft.com/office/drawing/2014/main" id="{1757AD6C-5C83-4BF8-9EFF-7286D9AB9CBB}"/>
                </a:ext>
              </a:extLst>
            </p:cNvPr>
            <p:cNvSpPr/>
            <p:nvPr/>
          </p:nvSpPr>
          <p:spPr>
            <a:xfrm>
              <a:off x="98740" y="2800613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Zapojte pesem iz filma 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11"/>
                </a:rPr>
                <a:t>Sreča na vrvici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8" name="Word">
              <a:extLst>
                <a:ext uri="{FF2B5EF4-FFF2-40B4-BE49-F238E27FC236}">
                  <a16:creationId xmlns:a16="http://schemas.microsoft.com/office/drawing/2014/main" id="{30F58B73-7FF7-4942-99AA-038003ADA838}"/>
                </a:ext>
              </a:extLst>
            </p:cNvPr>
            <p:cNvSpPr/>
            <p:nvPr/>
          </p:nvSpPr>
          <p:spPr>
            <a:xfrm>
              <a:off x="2490954" y="2800613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Poiščite 5 rim na besedo KULTURA. </a:t>
              </a:r>
              <a:endParaRPr lang="en-GB" sz="213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Word">
              <a:extLst>
                <a:ext uri="{FF2B5EF4-FFF2-40B4-BE49-F238E27FC236}">
                  <a16:creationId xmlns:a16="http://schemas.microsoft.com/office/drawing/2014/main" id="{684715A1-6B58-4433-9275-13D7626BB5D0}"/>
                </a:ext>
              </a:extLst>
            </p:cNvPr>
            <p:cNvSpPr/>
            <p:nvPr/>
          </p:nvSpPr>
          <p:spPr>
            <a:xfrm>
              <a:off x="7367714" y="2800613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47500" lnSpcReduction="20000"/>
            </a:bodyPr>
            <a:lstStyle/>
            <a:p>
              <a:pPr algn="ctr"/>
              <a:r>
                <a:rPr lang="sl-SI" sz="29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Prešeren je napisal </a:t>
              </a:r>
              <a:r>
                <a:rPr lang="sl-SI" sz="2933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12"/>
                </a:rPr>
                <a:t>akrostih</a:t>
              </a:r>
              <a:r>
                <a:rPr lang="sl-SI" sz="29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PRIMICOVI JULJI. Ti pa napiši akrostih z imenom svoje razredničarke ali razrednika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Word">
              <a:extLst>
                <a:ext uri="{FF2B5EF4-FFF2-40B4-BE49-F238E27FC236}">
                  <a16:creationId xmlns:a16="http://schemas.microsoft.com/office/drawing/2014/main" id="{257D05F0-3700-4346-90BA-C57F3AC009BD}"/>
                </a:ext>
              </a:extLst>
            </p:cNvPr>
            <p:cNvSpPr/>
            <p:nvPr/>
          </p:nvSpPr>
          <p:spPr>
            <a:xfrm>
              <a:off x="9803781" y="2800613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92500" lnSpcReduction="200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Ustvarite fotografijo, ki bo povezana z dnevom kulture.  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3" name="Word">
              <a:extLst>
                <a:ext uri="{FF2B5EF4-FFF2-40B4-BE49-F238E27FC236}">
                  <a16:creationId xmlns:a16="http://schemas.microsoft.com/office/drawing/2014/main" id="{E935943B-3F3B-4293-8FE2-8AC5E9A1BD83}"/>
                </a:ext>
              </a:extLst>
            </p:cNvPr>
            <p:cNvSpPr/>
            <p:nvPr/>
          </p:nvSpPr>
          <p:spPr>
            <a:xfrm>
              <a:off x="61452" y="41316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92500" lnSpcReduction="200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Napišite razredni pravilnik za kulturno obnašanje. 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4" name="Word">
              <a:extLst>
                <a:ext uri="{FF2B5EF4-FFF2-40B4-BE49-F238E27FC236}">
                  <a16:creationId xmlns:a16="http://schemas.microsoft.com/office/drawing/2014/main" id="{BA9C3E81-53B3-4880-AF62-059A6647DBE1}"/>
                </a:ext>
              </a:extLst>
            </p:cNvPr>
            <p:cNvSpPr/>
            <p:nvPr/>
          </p:nvSpPr>
          <p:spPr>
            <a:xfrm>
              <a:off x="2490954" y="41316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70000" lnSpcReduction="200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Naredite RAP po eni izmed Prešernovih pesmi. Tukaj je </a:t>
              </a:r>
              <a:r>
                <a:rPr lang="sl-SI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13"/>
                </a:rPr>
                <a:t>primer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 Vaš </a:t>
              </a:r>
              <a:r>
                <a:rPr lang="sl-SI" sz="24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rap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je lahko bolj preprost 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rPr>
                <a:t>.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Word">
              <a:extLst>
                <a:ext uri="{FF2B5EF4-FFF2-40B4-BE49-F238E27FC236}">
                  <a16:creationId xmlns:a16="http://schemas.microsoft.com/office/drawing/2014/main" id="{9544B302-D515-4945-803E-D968B85D1C61}"/>
                </a:ext>
              </a:extLst>
            </p:cNvPr>
            <p:cNvSpPr/>
            <p:nvPr/>
          </p:nvSpPr>
          <p:spPr>
            <a:xfrm>
              <a:off x="4933566" y="41316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Naša šola nujno potrebuje nov logotip. Nariši ga!</a:t>
              </a:r>
              <a:endParaRPr lang="en-GB" sz="213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Word">
              <a:extLst>
                <a:ext uri="{FF2B5EF4-FFF2-40B4-BE49-F238E27FC236}">
                  <a16:creationId xmlns:a16="http://schemas.microsoft.com/office/drawing/2014/main" id="{7385530D-D84C-46B9-B09C-33B07CD247E6}"/>
                </a:ext>
              </a:extLst>
            </p:cNvPr>
            <p:cNvSpPr/>
            <p:nvPr/>
          </p:nvSpPr>
          <p:spPr>
            <a:xfrm>
              <a:off x="7367684" y="41316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85000" lnSpcReduction="20000"/>
            </a:bodyPr>
            <a:lstStyle/>
            <a:p>
              <a:pPr algn="ctr"/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Oglejte si </a:t>
              </a:r>
              <a:r>
                <a:rPr lang="sl-SI" sz="2133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14"/>
                </a:rPr>
                <a:t>video o slovenskih kletvicah</a:t>
              </a:r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 sestavite 5 lepih sočnih slovenskih kletvic (brez grdih besed </a:t>
              </a:r>
              <a:r>
                <a:rPr lang="sl-SI" sz="2133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rPr>
                <a:t>)!</a:t>
              </a:r>
              <a:endParaRPr lang="en-GB" sz="213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Word">
              <a:extLst>
                <a:ext uri="{FF2B5EF4-FFF2-40B4-BE49-F238E27FC236}">
                  <a16:creationId xmlns:a16="http://schemas.microsoft.com/office/drawing/2014/main" id="{6ECA042E-2D6A-4B91-BB4B-888BDB950445}"/>
                </a:ext>
              </a:extLst>
            </p:cNvPr>
            <p:cNvSpPr/>
            <p:nvPr/>
          </p:nvSpPr>
          <p:spPr>
            <a:xfrm>
              <a:off x="9803741" y="413162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Sestavite recept za sladico Prešeren (recept natančno napiši ali razloži v obliki videa). </a:t>
              </a:r>
              <a:endPara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Word">
              <a:extLst>
                <a:ext uri="{FF2B5EF4-FFF2-40B4-BE49-F238E27FC236}">
                  <a16:creationId xmlns:a16="http://schemas.microsoft.com/office/drawing/2014/main" id="{FA6DF359-40A7-47CB-9F82-A999BB46D7BC}"/>
                </a:ext>
              </a:extLst>
            </p:cNvPr>
            <p:cNvSpPr/>
            <p:nvPr/>
          </p:nvSpPr>
          <p:spPr>
            <a:xfrm>
              <a:off x="61452" y="547255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Word">
              <a:extLst>
                <a:ext uri="{FF2B5EF4-FFF2-40B4-BE49-F238E27FC236}">
                  <a16:creationId xmlns:a16="http://schemas.microsoft.com/office/drawing/2014/main" id="{41F6FF93-CDC3-496E-B240-9657427E38B4}"/>
                </a:ext>
              </a:extLst>
            </p:cNvPr>
            <p:cNvSpPr/>
            <p:nvPr/>
          </p:nvSpPr>
          <p:spPr>
            <a:xfrm>
              <a:off x="2490954" y="547255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sl-SI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Odigrajte pesem Povodni mož v obliki gledališkega prizora. </a:t>
              </a:r>
              <a:endPara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5" name="Word">
              <a:extLst>
                <a:ext uri="{FF2B5EF4-FFF2-40B4-BE49-F238E27FC236}">
                  <a16:creationId xmlns:a16="http://schemas.microsoft.com/office/drawing/2014/main" id="{FE20C6FE-EF0E-488C-8FAB-37DD52C6E3D7}"/>
                </a:ext>
              </a:extLst>
            </p:cNvPr>
            <p:cNvSpPr/>
            <p:nvPr/>
          </p:nvSpPr>
          <p:spPr>
            <a:xfrm>
              <a:off x="4933566" y="547255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Autofit/>
            </a:bodyPr>
            <a:lstStyle/>
            <a:p>
              <a:pPr algn="ctr"/>
              <a:r>
                <a:rPr lang="sl-SI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Napišite kritiko naše današnje video kulturne prireditve ali narišite prizor iz nje. </a:t>
              </a:r>
              <a:endPara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Word">
              <a:extLst>
                <a:ext uri="{FF2B5EF4-FFF2-40B4-BE49-F238E27FC236}">
                  <a16:creationId xmlns:a16="http://schemas.microsoft.com/office/drawing/2014/main" id="{ABC968E0-5B3C-4F68-AB7C-1A6F44732A3C}"/>
                </a:ext>
              </a:extLst>
            </p:cNvPr>
            <p:cNvSpPr/>
            <p:nvPr/>
          </p:nvSpPr>
          <p:spPr>
            <a:xfrm>
              <a:off x="7367684" y="547255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70000" lnSpcReduction="200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Sošolca, ki mu slovenščina ni materni jezik, naučite povedati sedmo kitico Zdravljice.  </a:t>
              </a:r>
              <a:endPara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7" name="Word">
              <a:extLst>
                <a:ext uri="{FF2B5EF4-FFF2-40B4-BE49-F238E27FC236}">
                  <a16:creationId xmlns:a16="http://schemas.microsoft.com/office/drawing/2014/main" id="{04CD7E12-8B46-4C07-9F37-2291FCC38085}"/>
                </a:ext>
              </a:extLst>
            </p:cNvPr>
            <p:cNvSpPr/>
            <p:nvPr/>
          </p:nvSpPr>
          <p:spPr>
            <a:xfrm>
              <a:off x="9803741" y="5472550"/>
              <a:ext cx="2300400" cy="122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 fontScale="85000" lnSpcReduction="10000"/>
            </a:bodyPr>
            <a:lstStyle/>
            <a:p>
              <a:pPr algn="ctr"/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Stavek </a:t>
              </a:r>
              <a:r>
                <a:rPr lang="sl-SI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Ne vrag, le sosed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sl-SI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 mejak </a:t>
              </a:r>
              <a:r>
                <a:rPr lang="sl-SI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 naučite povedati v 5 različnih tujih jezikih. </a:t>
              </a:r>
              <a:endPara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3" name="Number 24">
            <a:extLst>
              <a:ext uri="{FF2B5EF4-FFF2-40B4-BE49-F238E27FC236}">
                <a16:creationId xmlns:a16="http://schemas.microsoft.com/office/drawing/2014/main" id="{5569059F-3CC7-4053-88E6-F18FEB2ECC2A}"/>
              </a:ext>
            </a:extLst>
          </p:cNvPr>
          <p:cNvGrpSpPr/>
          <p:nvPr/>
        </p:nvGrpSpPr>
        <p:grpSpPr>
          <a:xfrm>
            <a:off x="4943831" y="1459523"/>
            <a:ext cx="2303976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89" name="BG24">
              <a:extLst>
                <a:ext uri="{FF2B5EF4-FFF2-40B4-BE49-F238E27FC236}">
                  <a16:creationId xmlns:a16="http://schemas.microsoft.com/office/drawing/2014/main" id="{EB991FD8-3E89-45C3-A883-B50ED03099C0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22" name="24">
              <a:extLst>
                <a:ext uri="{FF2B5EF4-FFF2-40B4-BE49-F238E27FC236}">
                  <a16:creationId xmlns:a16="http://schemas.microsoft.com/office/drawing/2014/main" id="{D91EFD7D-B296-442D-B3F3-E3C2EACD05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095" y="263717"/>
              <a:ext cx="1021796" cy="998170"/>
            </a:xfrm>
            <a:prstGeom prst="rect">
              <a:avLst/>
            </a:prstGeom>
            <a:grpFill/>
          </p:spPr>
        </p:pic>
      </p:grpSp>
      <p:grpSp>
        <p:nvGrpSpPr>
          <p:cNvPr id="124" name="Number 23">
            <a:extLst>
              <a:ext uri="{FF2B5EF4-FFF2-40B4-BE49-F238E27FC236}">
                <a16:creationId xmlns:a16="http://schemas.microsoft.com/office/drawing/2014/main" id="{529D8489-4F32-477A-A8E9-27BC86865165}"/>
              </a:ext>
            </a:extLst>
          </p:cNvPr>
          <p:cNvGrpSpPr/>
          <p:nvPr/>
        </p:nvGrpSpPr>
        <p:grpSpPr>
          <a:xfrm>
            <a:off x="7364821" y="1497799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25" name="BG23">
              <a:extLst>
                <a:ext uri="{FF2B5EF4-FFF2-40B4-BE49-F238E27FC236}">
                  <a16:creationId xmlns:a16="http://schemas.microsoft.com/office/drawing/2014/main" id="{7AF71C26-1F31-4F28-9ACE-1E0F30CAD9B8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26" name="23">
              <a:extLst>
                <a:ext uri="{FF2B5EF4-FFF2-40B4-BE49-F238E27FC236}">
                  <a16:creationId xmlns:a16="http://schemas.microsoft.com/office/drawing/2014/main" id="{2DF6E849-CF94-42CC-B689-3C665FF4C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095" y="251904"/>
              <a:ext cx="1021796" cy="1021796"/>
            </a:xfrm>
            <a:prstGeom prst="rect">
              <a:avLst/>
            </a:prstGeom>
            <a:grpFill/>
          </p:spPr>
        </p:pic>
      </p:grpSp>
      <p:grpSp>
        <p:nvGrpSpPr>
          <p:cNvPr id="127" name="Number 22">
            <a:extLst>
              <a:ext uri="{FF2B5EF4-FFF2-40B4-BE49-F238E27FC236}">
                <a16:creationId xmlns:a16="http://schemas.microsoft.com/office/drawing/2014/main" id="{8D41B1CB-3A17-4BDC-AD4C-4E55A4E68401}"/>
              </a:ext>
            </a:extLst>
          </p:cNvPr>
          <p:cNvGrpSpPr/>
          <p:nvPr/>
        </p:nvGrpSpPr>
        <p:grpSpPr>
          <a:xfrm>
            <a:off x="77948" y="1461321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28" name="BG22">
              <a:extLst>
                <a:ext uri="{FF2B5EF4-FFF2-40B4-BE49-F238E27FC236}">
                  <a16:creationId xmlns:a16="http://schemas.microsoft.com/office/drawing/2014/main" id="{AE77B12F-E8BE-4D51-9897-502D0BFC8C9D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29" name="22">
              <a:extLst>
                <a:ext uri="{FF2B5EF4-FFF2-40B4-BE49-F238E27FC236}">
                  <a16:creationId xmlns:a16="http://schemas.microsoft.com/office/drawing/2014/main" id="{5AA70991-9487-4255-82A6-63302A1601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095" y="260764"/>
              <a:ext cx="1021796" cy="1004076"/>
            </a:xfrm>
            <a:prstGeom prst="rect">
              <a:avLst/>
            </a:prstGeom>
            <a:grpFill/>
          </p:spPr>
        </p:pic>
      </p:grpSp>
      <p:grpSp>
        <p:nvGrpSpPr>
          <p:cNvPr id="130" name="Number 21">
            <a:extLst>
              <a:ext uri="{FF2B5EF4-FFF2-40B4-BE49-F238E27FC236}">
                <a16:creationId xmlns:a16="http://schemas.microsoft.com/office/drawing/2014/main" id="{9880CF31-4454-4638-8341-59569EF53F72}"/>
              </a:ext>
            </a:extLst>
          </p:cNvPr>
          <p:cNvGrpSpPr/>
          <p:nvPr/>
        </p:nvGrpSpPr>
        <p:grpSpPr>
          <a:xfrm>
            <a:off x="95140" y="4124645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31" name="BG21">
              <a:extLst>
                <a:ext uri="{FF2B5EF4-FFF2-40B4-BE49-F238E27FC236}">
                  <a16:creationId xmlns:a16="http://schemas.microsoft.com/office/drawing/2014/main" id="{68BB3799-B346-4C5B-AB9C-B78C71B1B6DD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32" name="21">
              <a:extLst>
                <a:ext uri="{FF2B5EF4-FFF2-40B4-BE49-F238E27FC236}">
                  <a16:creationId xmlns:a16="http://schemas.microsoft.com/office/drawing/2014/main" id="{1F4C77D7-994A-405C-BB3E-545F7C8CD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984" y="260764"/>
              <a:ext cx="1010017" cy="1004076"/>
            </a:xfrm>
            <a:prstGeom prst="rect">
              <a:avLst/>
            </a:prstGeom>
            <a:grpFill/>
          </p:spPr>
        </p:pic>
      </p:grpSp>
      <p:grpSp>
        <p:nvGrpSpPr>
          <p:cNvPr id="133" name="Number 20">
            <a:extLst>
              <a:ext uri="{FF2B5EF4-FFF2-40B4-BE49-F238E27FC236}">
                <a16:creationId xmlns:a16="http://schemas.microsoft.com/office/drawing/2014/main" id="{A8E12896-534E-47FC-9E39-A2CF88CF1B0C}"/>
              </a:ext>
            </a:extLst>
          </p:cNvPr>
          <p:cNvGrpSpPr/>
          <p:nvPr/>
        </p:nvGrpSpPr>
        <p:grpSpPr>
          <a:xfrm>
            <a:off x="7382412" y="151653"/>
            <a:ext cx="2304000" cy="1231051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34" name="BG20">
              <a:extLst>
                <a:ext uri="{FF2B5EF4-FFF2-40B4-BE49-F238E27FC236}">
                  <a16:creationId xmlns:a16="http://schemas.microsoft.com/office/drawing/2014/main" id="{FD6C1502-9695-4F81-B566-2E80AF5A3121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35" name="20">
              <a:extLst>
                <a:ext uri="{FF2B5EF4-FFF2-40B4-BE49-F238E27FC236}">
                  <a16:creationId xmlns:a16="http://schemas.microsoft.com/office/drawing/2014/main" id="{DA2BA12D-904B-4848-9EAF-131BBF4B9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954" y="260764"/>
              <a:ext cx="1004076" cy="1004076"/>
            </a:xfrm>
            <a:prstGeom prst="rect">
              <a:avLst/>
            </a:prstGeom>
            <a:grpFill/>
          </p:spPr>
        </p:pic>
      </p:grpSp>
      <p:grpSp>
        <p:nvGrpSpPr>
          <p:cNvPr id="136" name="Number 19">
            <a:extLst>
              <a:ext uri="{FF2B5EF4-FFF2-40B4-BE49-F238E27FC236}">
                <a16:creationId xmlns:a16="http://schemas.microsoft.com/office/drawing/2014/main" id="{5576523D-23DD-4286-8DBE-F32C91914114}"/>
              </a:ext>
            </a:extLst>
          </p:cNvPr>
          <p:cNvGrpSpPr/>
          <p:nvPr/>
        </p:nvGrpSpPr>
        <p:grpSpPr>
          <a:xfrm>
            <a:off x="9795149" y="4151559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37" name="BG19">
              <a:extLst>
                <a:ext uri="{FF2B5EF4-FFF2-40B4-BE49-F238E27FC236}">
                  <a16:creationId xmlns:a16="http://schemas.microsoft.com/office/drawing/2014/main" id="{467C9DCA-652E-403E-8B45-46F895CD8F34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38" name="19">
              <a:extLst>
                <a:ext uri="{FF2B5EF4-FFF2-40B4-BE49-F238E27FC236}">
                  <a16:creationId xmlns:a16="http://schemas.microsoft.com/office/drawing/2014/main" id="{AD70F999-5757-4C12-9D89-B7FE73ABE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954" y="269470"/>
              <a:ext cx="1004076" cy="986664"/>
            </a:xfrm>
            <a:prstGeom prst="rect">
              <a:avLst/>
            </a:prstGeom>
            <a:grpFill/>
          </p:spPr>
        </p:pic>
      </p:grpSp>
      <p:grpSp>
        <p:nvGrpSpPr>
          <p:cNvPr id="139" name="Number 18">
            <a:extLst>
              <a:ext uri="{FF2B5EF4-FFF2-40B4-BE49-F238E27FC236}">
                <a16:creationId xmlns:a16="http://schemas.microsoft.com/office/drawing/2014/main" id="{22DCF862-D7AD-4830-9A34-AA15FE8644B1}"/>
              </a:ext>
            </a:extLst>
          </p:cNvPr>
          <p:cNvGrpSpPr/>
          <p:nvPr/>
        </p:nvGrpSpPr>
        <p:grpSpPr>
          <a:xfrm>
            <a:off x="2500329" y="2808891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40" name="BG18">
              <a:extLst>
                <a:ext uri="{FF2B5EF4-FFF2-40B4-BE49-F238E27FC236}">
                  <a16:creationId xmlns:a16="http://schemas.microsoft.com/office/drawing/2014/main" id="{842C5698-C8BD-4BB4-96FF-849D20A0DC28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41" name="18">
              <a:extLst>
                <a:ext uri="{FF2B5EF4-FFF2-40B4-BE49-F238E27FC236}">
                  <a16:creationId xmlns:a16="http://schemas.microsoft.com/office/drawing/2014/main" id="{A7F679BE-D7F9-49B8-9CEB-0C8C82CA1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856" y="269470"/>
              <a:ext cx="998272" cy="986664"/>
            </a:xfrm>
            <a:prstGeom prst="rect">
              <a:avLst/>
            </a:prstGeom>
            <a:grpFill/>
          </p:spPr>
        </p:pic>
      </p:grpSp>
      <p:grpSp>
        <p:nvGrpSpPr>
          <p:cNvPr id="142" name="Number 17">
            <a:extLst>
              <a:ext uri="{FF2B5EF4-FFF2-40B4-BE49-F238E27FC236}">
                <a16:creationId xmlns:a16="http://schemas.microsoft.com/office/drawing/2014/main" id="{4C25B199-2570-43BA-BC33-3A48E04BDDC7}"/>
              </a:ext>
            </a:extLst>
          </p:cNvPr>
          <p:cNvGrpSpPr/>
          <p:nvPr/>
        </p:nvGrpSpPr>
        <p:grpSpPr>
          <a:xfrm>
            <a:off x="7357432" y="2802188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43" name="BG17">
              <a:extLst>
                <a:ext uri="{FF2B5EF4-FFF2-40B4-BE49-F238E27FC236}">
                  <a16:creationId xmlns:a16="http://schemas.microsoft.com/office/drawing/2014/main" id="{983EC34D-15C0-4092-BE3C-EFAC6D396860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44" name="17">
              <a:extLst>
                <a:ext uri="{FF2B5EF4-FFF2-40B4-BE49-F238E27FC236}">
                  <a16:creationId xmlns:a16="http://schemas.microsoft.com/office/drawing/2014/main" id="{E4BBBC21-1FEC-469D-9543-9EB878D1E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660" y="269470"/>
              <a:ext cx="986664" cy="986664"/>
            </a:xfrm>
            <a:prstGeom prst="rect">
              <a:avLst/>
            </a:prstGeom>
            <a:grpFill/>
          </p:spPr>
        </p:pic>
      </p:grpSp>
      <p:grpSp>
        <p:nvGrpSpPr>
          <p:cNvPr id="145" name="Number 16">
            <a:extLst>
              <a:ext uri="{FF2B5EF4-FFF2-40B4-BE49-F238E27FC236}">
                <a16:creationId xmlns:a16="http://schemas.microsoft.com/office/drawing/2014/main" id="{ED4F22C7-FF6E-47AF-8E06-EA130850C8E4}"/>
              </a:ext>
            </a:extLst>
          </p:cNvPr>
          <p:cNvGrpSpPr/>
          <p:nvPr/>
        </p:nvGrpSpPr>
        <p:grpSpPr>
          <a:xfrm>
            <a:off x="9803741" y="2808891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46" name="BG16">
              <a:extLst>
                <a:ext uri="{FF2B5EF4-FFF2-40B4-BE49-F238E27FC236}">
                  <a16:creationId xmlns:a16="http://schemas.microsoft.com/office/drawing/2014/main" id="{CA2C1FBC-673B-4133-8B68-5275C9337E4C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47" name="16">
              <a:extLst>
                <a:ext uri="{FF2B5EF4-FFF2-40B4-BE49-F238E27FC236}">
                  <a16:creationId xmlns:a16="http://schemas.microsoft.com/office/drawing/2014/main" id="{5D72AA40-58CF-40C0-839D-9E8E70316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660" y="269470"/>
              <a:ext cx="986664" cy="986664"/>
            </a:xfrm>
            <a:prstGeom prst="rect">
              <a:avLst/>
            </a:prstGeom>
            <a:grpFill/>
          </p:spPr>
        </p:pic>
      </p:grpSp>
      <p:grpSp>
        <p:nvGrpSpPr>
          <p:cNvPr id="148" name="Number 15">
            <a:extLst>
              <a:ext uri="{FF2B5EF4-FFF2-40B4-BE49-F238E27FC236}">
                <a16:creationId xmlns:a16="http://schemas.microsoft.com/office/drawing/2014/main" id="{C0963EF3-58BF-4BEF-B539-55F618355AE1}"/>
              </a:ext>
            </a:extLst>
          </p:cNvPr>
          <p:cNvGrpSpPr/>
          <p:nvPr/>
        </p:nvGrpSpPr>
        <p:grpSpPr>
          <a:xfrm>
            <a:off x="2489155" y="4147407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49" name="BG15">
              <a:extLst>
                <a:ext uri="{FF2B5EF4-FFF2-40B4-BE49-F238E27FC236}">
                  <a16:creationId xmlns:a16="http://schemas.microsoft.com/office/drawing/2014/main" id="{4E62B71D-175E-420C-A3B8-C97F54A39925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50" name="15">
              <a:extLst>
                <a:ext uri="{FF2B5EF4-FFF2-40B4-BE49-F238E27FC236}">
                  <a16:creationId xmlns:a16="http://schemas.microsoft.com/office/drawing/2014/main" id="{FE346974-61D7-4BD1-B797-5E54ACCCF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9" y="269470"/>
              <a:ext cx="980825" cy="986664"/>
            </a:xfrm>
            <a:prstGeom prst="rect">
              <a:avLst/>
            </a:prstGeom>
            <a:grpFill/>
          </p:spPr>
        </p:pic>
      </p:grpSp>
      <p:grpSp>
        <p:nvGrpSpPr>
          <p:cNvPr id="151" name="Number 14">
            <a:extLst>
              <a:ext uri="{FF2B5EF4-FFF2-40B4-BE49-F238E27FC236}">
                <a16:creationId xmlns:a16="http://schemas.microsoft.com/office/drawing/2014/main" id="{1973725B-668F-47D0-97AD-DB4F0CF9AA6E}"/>
              </a:ext>
            </a:extLst>
          </p:cNvPr>
          <p:cNvGrpSpPr/>
          <p:nvPr/>
        </p:nvGrpSpPr>
        <p:grpSpPr>
          <a:xfrm>
            <a:off x="74664" y="2817328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52" name="BG14">
              <a:extLst>
                <a:ext uri="{FF2B5EF4-FFF2-40B4-BE49-F238E27FC236}">
                  <a16:creationId xmlns:a16="http://schemas.microsoft.com/office/drawing/2014/main" id="{D49D0DA9-E110-404A-AEF2-DE386348765E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53" name="14">
              <a:extLst>
                <a:ext uri="{FF2B5EF4-FFF2-40B4-BE49-F238E27FC236}">
                  <a16:creationId xmlns:a16="http://schemas.microsoft.com/office/drawing/2014/main" id="{6EBFB7B6-20C9-4AD5-88C5-D4CC584DF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822" y="269470"/>
              <a:ext cx="998340" cy="986664"/>
            </a:xfrm>
            <a:prstGeom prst="rect">
              <a:avLst/>
            </a:prstGeom>
            <a:grpFill/>
          </p:spPr>
        </p:pic>
      </p:grpSp>
      <p:grpSp>
        <p:nvGrpSpPr>
          <p:cNvPr id="154" name="Number 13">
            <a:extLst>
              <a:ext uri="{FF2B5EF4-FFF2-40B4-BE49-F238E27FC236}">
                <a16:creationId xmlns:a16="http://schemas.microsoft.com/office/drawing/2014/main" id="{8300F86B-9F0A-4785-98D5-BD59FF5BA032}"/>
              </a:ext>
            </a:extLst>
          </p:cNvPr>
          <p:cNvGrpSpPr/>
          <p:nvPr/>
        </p:nvGrpSpPr>
        <p:grpSpPr>
          <a:xfrm>
            <a:off x="4916943" y="4152324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55" name="BG13">
              <a:extLst>
                <a:ext uri="{FF2B5EF4-FFF2-40B4-BE49-F238E27FC236}">
                  <a16:creationId xmlns:a16="http://schemas.microsoft.com/office/drawing/2014/main" id="{4BCD8CFB-D20A-4D10-91E8-DB8EA01F806A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56" name="13">
              <a:extLst>
                <a:ext uri="{FF2B5EF4-FFF2-40B4-BE49-F238E27FC236}">
                  <a16:creationId xmlns:a16="http://schemas.microsoft.com/office/drawing/2014/main" id="{0E6F1467-8F25-4562-BBE3-95F0FA57F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856" y="272423"/>
              <a:ext cx="998272" cy="980758"/>
            </a:xfrm>
            <a:prstGeom prst="rect">
              <a:avLst/>
            </a:prstGeom>
            <a:grpFill/>
          </p:spPr>
        </p:pic>
      </p:grpSp>
      <p:grpSp>
        <p:nvGrpSpPr>
          <p:cNvPr id="157" name="Star">
            <a:extLst>
              <a:ext uri="{FF2B5EF4-FFF2-40B4-BE49-F238E27FC236}">
                <a16:creationId xmlns:a16="http://schemas.microsoft.com/office/drawing/2014/main" id="{23421948-2E91-4F21-B9EA-201EBC69BBD6}"/>
              </a:ext>
            </a:extLst>
          </p:cNvPr>
          <p:cNvGrpSpPr/>
          <p:nvPr/>
        </p:nvGrpSpPr>
        <p:grpSpPr>
          <a:xfrm>
            <a:off x="4931767" y="2808891"/>
            <a:ext cx="2304000" cy="1224000"/>
            <a:chOff x="69238" y="1538091"/>
            <a:chExt cx="2304000" cy="1224000"/>
          </a:xfrm>
          <a:solidFill>
            <a:schemeClr val="accent2"/>
          </a:solidFill>
        </p:grpSpPr>
        <p:sp>
          <p:nvSpPr>
            <p:cNvPr id="158" name="BGstar">
              <a:extLst>
                <a:ext uri="{FF2B5EF4-FFF2-40B4-BE49-F238E27FC236}">
                  <a16:creationId xmlns:a16="http://schemas.microsoft.com/office/drawing/2014/main" id="{BA1BB79F-B89C-4425-98D6-3543EBFEA4BF}"/>
                </a:ext>
              </a:extLst>
            </p:cNvPr>
            <p:cNvSpPr/>
            <p:nvPr/>
          </p:nvSpPr>
          <p:spPr>
            <a:xfrm>
              <a:off x="69238" y="1538091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59" name="Star">
              <a:extLst>
                <a:ext uri="{FF2B5EF4-FFF2-40B4-BE49-F238E27FC236}">
                  <a16:creationId xmlns:a16="http://schemas.microsoft.com/office/drawing/2014/main" id="{F72483A7-078D-4242-A64B-50763D762B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319" y="1659986"/>
              <a:ext cx="952044" cy="986664"/>
            </a:xfrm>
            <a:prstGeom prst="rect">
              <a:avLst/>
            </a:prstGeom>
            <a:grpFill/>
          </p:spPr>
        </p:pic>
      </p:grpSp>
      <p:grpSp>
        <p:nvGrpSpPr>
          <p:cNvPr id="160" name="Number 12">
            <a:extLst>
              <a:ext uri="{FF2B5EF4-FFF2-40B4-BE49-F238E27FC236}">
                <a16:creationId xmlns:a16="http://schemas.microsoft.com/office/drawing/2014/main" id="{23F8A9F1-3528-4669-8082-DCB75C36E19C}"/>
              </a:ext>
            </a:extLst>
          </p:cNvPr>
          <p:cNvGrpSpPr/>
          <p:nvPr/>
        </p:nvGrpSpPr>
        <p:grpSpPr>
          <a:xfrm>
            <a:off x="4925713" y="129713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61" name="BG12">
              <a:extLst>
                <a:ext uri="{FF2B5EF4-FFF2-40B4-BE49-F238E27FC236}">
                  <a16:creationId xmlns:a16="http://schemas.microsoft.com/office/drawing/2014/main" id="{67AFECCA-8A89-4CA2-A6BD-585C0D33F84A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62" name="12">
              <a:extLst>
                <a:ext uri="{FF2B5EF4-FFF2-40B4-BE49-F238E27FC236}">
                  <a16:creationId xmlns:a16="http://schemas.microsoft.com/office/drawing/2014/main" id="{01A28CED-0977-466E-83FD-0B0B0F3B8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96" y="269470"/>
              <a:ext cx="980791" cy="986664"/>
            </a:xfrm>
            <a:prstGeom prst="rect">
              <a:avLst/>
            </a:prstGeom>
            <a:grpFill/>
          </p:spPr>
        </p:pic>
      </p:grpSp>
      <p:grpSp>
        <p:nvGrpSpPr>
          <p:cNvPr id="163" name="Number 11">
            <a:extLst>
              <a:ext uri="{FF2B5EF4-FFF2-40B4-BE49-F238E27FC236}">
                <a16:creationId xmlns:a16="http://schemas.microsoft.com/office/drawing/2014/main" id="{FD624F5F-D838-44E6-8E4D-CC9675F985FB}"/>
              </a:ext>
            </a:extLst>
          </p:cNvPr>
          <p:cNvGrpSpPr/>
          <p:nvPr/>
        </p:nvGrpSpPr>
        <p:grpSpPr>
          <a:xfrm>
            <a:off x="9798251" y="1469708"/>
            <a:ext cx="2303952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64" name="BG11">
              <a:extLst>
                <a:ext uri="{FF2B5EF4-FFF2-40B4-BE49-F238E27FC236}">
                  <a16:creationId xmlns:a16="http://schemas.microsoft.com/office/drawing/2014/main" id="{52BFA4E0-8193-415C-B69D-E8E56DF9DF9F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65" name="11">
              <a:extLst>
                <a:ext uri="{FF2B5EF4-FFF2-40B4-BE49-F238E27FC236}">
                  <a16:creationId xmlns:a16="http://schemas.microsoft.com/office/drawing/2014/main" id="{1814B596-78EB-4306-9E49-589EE54A3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79" y="269470"/>
              <a:ext cx="980825" cy="986663"/>
            </a:xfrm>
            <a:prstGeom prst="rect">
              <a:avLst/>
            </a:prstGeom>
            <a:grpFill/>
          </p:spPr>
        </p:pic>
      </p:grpSp>
      <p:grpSp>
        <p:nvGrpSpPr>
          <p:cNvPr id="166" name="Number 10">
            <a:extLst>
              <a:ext uri="{FF2B5EF4-FFF2-40B4-BE49-F238E27FC236}">
                <a16:creationId xmlns:a16="http://schemas.microsoft.com/office/drawing/2014/main" id="{2ADABA95-83BD-4250-A681-2FEF31323B05}"/>
              </a:ext>
            </a:extLst>
          </p:cNvPr>
          <p:cNvGrpSpPr/>
          <p:nvPr/>
        </p:nvGrpSpPr>
        <p:grpSpPr>
          <a:xfrm>
            <a:off x="2504164" y="1459523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67" name="BG10">
              <a:extLst>
                <a:ext uri="{FF2B5EF4-FFF2-40B4-BE49-F238E27FC236}">
                  <a16:creationId xmlns:a16="http://schemas.microsoft.com/office/drawing/2014/main" id="{38DA31EB-A2E4-4246-B5DC-2F9347FCB616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68" name="10">
              <a:extLst>
                <a:ext uri="{FF2B5EF4-FFF2-40B4-BE49-F238E27FC236}">
                  <a16:creationId xmlns:a16="http://schemas.microsoft.com/office/drawing/2014/main" id="{4B6BE97B-D952-4FEF-999B-12014D990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660" y="269470"/>
              <a:ext cx="986664" cy="986664"/>
            </a:xfrm>
            <a:prstGeom prst="rect">
              <a:avLst/>
            </a:prstGeom>
            <a:grpFill/>
          </p:spPr>
        </p:pic>
      </p:grpSp>
      <p:grpSp>
        <p:nvGrpSpPr>
          <p:cNvPr id="169" name="Number 9">
            <a:extLst>
              <a:ext uri="{FF2B5EF4-FFF2-40B4-BE49-F238E27FC236}">
                <a16:creationId xmlns:a16="http://schemas.microsoft.com/office/drawing/2014/main" id="{113902FB-C844-460A-9CFF-2FEFD6C87913}"/>
              </a:ext>
            </a:extLst>
          </p:cNvPr>
          <p:cNvGrpSpPr/>
          <p:nvPr/>
        </p:nvGrpSpPr>
        <p:grpSpPr>
          <a:xfrm>
            <a:off x="9842649" y="155179"/>
            <a:ext cx="2304000" cy="1224000"/>
            <a:chOff x="227149" y="1363295"/>
            <a:chExt cx="2304000" cy="1224000"/>
          </a:xfrm>
          <a:solidFill>
            <a:schemeClr val="accent2"/>
          </a:solidFill>
        </p:grpSpPr>
        <p:sp>
          <p:nvSpPr>
            <p:cNvPr id="170" name="BG9">
              <a:extLst>
                <a:ext uri="{FF2B5EF4-FFF2-40B4-BE49-F238E27FC236}">
                  <a16:creationId xmlns:a16="http://schemas.microsoft.com/office/drawing/2014/main" id="{1C65B55A-9F16-4E71-AA77-01F68CDE4CE0}"/>
                </a:ext>
              </a:extLst>
            </p:cNvPr>
            <p:cNvSpPr/>
            <p:nvPr/>
          </p:nvSpPr>
          <p:spPr>
            <a:xfrm>
              <a:off x="227149" y="1363295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71" name="9">
              <a:extLst>
                <a:ext uri="{FF2B5EF4-FFF2-40B4-BE49-F238E27FC236}">
                  <a16:creationId xmlns:a16="http://schemas.microsoft.com/office/drawing/2014/main" id="{7BFC8615-AC17-4003-A0F2-4CDCA60355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865" y="1481963"/>
              <a:ext cx="917017" cy="986664"/>
            </a:xfrm>
            <a:prstGeom prst="rect">
              <a:avLst/>
            </a:prstGeom>
            <a:grpFill/>
          </p:spPr>
        </p:pic>
      </p:grpSp>
      <p:grpSp>
        <p:nvGrpSpPr>
          <p:cNvPr id="172" name="Number 8">
            <a:extLst>
              <a:ext uri="{FF2B5EF4-FFF2-40B4-BE49-F238E27FC236}">
                <a16:creationId xmlns:a16="http://schemas.microsoft.com/office/drawing/2014/main" id="{84B2A5BB-7EF2-4325-B57F-7D47C66118C0}"/>
              </a:ext>
            </a:extLst>
          </p:cNvPr>
          <p:cNvGrpSpPr/>
          <p:nvPr/>
        </p:nvGrpSpPr>
        <p:grpSpPr>
          <a:xfrm>
            <a:off x="9800003" y="5482685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73" name="BG8">
              <a:extLst>
                <a:ext uri="{FF2B5EF4-FFF2-40B4-BE49-F238E27FC236}">
                  <a16:creationId xmlns:a16="http://schemas.microsoft.com/office/drawing/2014/main" id="{FA9CC1DC-1398-4ACD-ADA9-BB63451DB28E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74" name="8">
              <a:extLst>
                <a:ext uri="{FF2B5EF4-FFF2-40B4-BE49-F238E27FC236}">
                  <a16:creationId xmlns:a16="http://schemas.microsoft.com/office/drawing/2014/main" id="{667C0155-DB51-4577-B793-8F7766D15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585" y="260764"/>
              <a:ext cx="922443" cy="986664"/>
            </a:xfrm>
            <a:prstGeom prst="rect">
              <a:avLst/>
            </a:prstGeom>
            <a:grpFill/>
          </p:spPr>
        </p:pic>
      </p:grpSp>
      <p:grpSp>
        <p:nvGrpSpPr>
          <p:cNvPr id="175" name="Number 7">
            <a:extLst>
              <a:ext uri="{FF2B5EF4-FFF2-40B4-BE49-F238E27FC236}">
                <a16:creationId xmlns:a16="http://schemas.microsoft.com/office/drawing/2014/main" id="{7149BE9E-BE8C-43C5-B956-AAA16C8AAE2F}"/>
              </a:ext>
            </a:extLst>
          </p:cNvPr>
          <p:cNvGrpSpPr/>
          <p:nvPr/>
        </p:nvGrpSpPr>
        <p:grpSpPr>
          <a:xfrm>
            <a:off x="7357432" y="4147407"/>
            <a:ext cx="2304000" cy="1224000"/>
            <a:chOff x="140993" y="150802"/>
            <a:chExt cx="2304000" cy="1224000"/>
          </a:xfrm>
        </p:grpSpPr>
        <p:sp>
          <p:nvSpPr>
            <p:cNvPr id="176" name="BG7">
              <a:extLst>
                <a:ext uri="{FF2B5EF4-FFF2-40B4-BE49-F238E27FC236}">
                  <a16:creationId xmlns:a16="http://schemas.microsoft.com/office/drawing/2014/main" id="{02C1CFAC-DFF9-4D60-8632-127D51D46D61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77" name="7">
              <a:extLst>
                <a:ext uri="{FF2B5EF4-FFF2-40B4-BE49-F238E27FC236}">
                  <a16:creationId xmlns:a16="http://schemas.microsoft.com/office/drawing/2014/main" id="{08C891EE-C671-437B-9DA3-30032F44F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770" y="269470"/>
              <a:ext cx="922443" cy="986664"/>
            </a:xfrm>
            <a:prstGeom prst="rect">
              <a:avLst/>
            </a:prstGeom>
          </p:spPr>
        </p:pic>
      </p:grpSp>
      <p:grpSp>
        <p:nvGrpSpPr>
          <p:cNvPr id="178" name="Number 6">
            <a:extLst>
              <a:ext uri="{FF2B5EF4-FFF2-40B4-BE49-F238E27FC236}">
                <a16:creationId xmlns:a16="http://schemas.microsoft.com/office/drawing/2014/main" id="{E92E57E6-42B1-4D4C-B433-33F329E5343D}"/>
              </a:ext>
            </a:extLst>
          </p:cNvPr>
          <p:cNvGrpSpPr/>
          <p:nvPr/>
        </p:nvGrpSpPr>
        <p:grpSpPr>
          <a:xfrm>
            <a:off x="4931059" y="5482685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79" name="BG6">
              <a:extLst>
                <a:ext uri="{FF2B5EF4-FFF2-40B4-BE49-F238E27FC236}">
                  <a16:creationId xmlns:a16="http://schemas.microsoft.com/office/drawing/2014/main" id="{4238058C-BB0D-4F7A-A51D-EB870BE8F5C2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80" name="6">
              <a:extLst>
                <a:ext uri="{FF2B5EF4-FFF2-40B4-BE49-F238E27FC236}">
                  <a16:creationId xmlns:a16="http://schemas.microsoft.com/office/drawing/2014/main" id="{AF5BBB81-8762-4567-AF59-40A8E2061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46" y="269470"/>
              <a:ext cx="933490" cy="986664"/>
            </a:xfrm>
            <a:prstGeom prst="rect">
              <a:avLst/>
            </a:prstGeom>
            <a:grpFill/>
          </p:spPr>
        </p:pic>
      </p:grpSp>
      <p:grpSp>
        <p:nvGrpSpPr>
          <p:cNvPr id="181" name="Number 5">
            <a:extLst>
              <a:ext uri="{FF2B5EF4-FFF2-40B4-BE49-F238E27FC236}">
                <a16:creationId xmlns:a16="http://schemas.microsoft.com/office/drawing/2014/main" id="{DC2120CB-8624-4582-8E66-8EAE14415054}"/>
              </a:ext>
            </a:extLst>
          </p:cNvPr>
          <p:cNvGrpSpPr/>
          <p:nvPr/>
        </p:nvGrpSpPr>
        <p:grpSpPr>
          <a:xfrm>
            <a:off x="7376023" y="5491936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82" name="BG5">
              <a:extLst>
                <a:ext uri="{FF2B5EF4-FFF2-40B4-BE49-F238E27FC236}">
                  <a16:creationId xmlns:a16="http://schemas.microsoft.com/office/drawing/2014/main" id="{7C48AE3D-7382-41CF-B4CA-7C5EC72F5E4D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83" name="5">
              <a:extLst>
                <a:ext uri="{FF2B5EF4-FFF2-40B4-BE49-F238E27FC236}">
                  <a16:creationId xmlns:a16="http://schemas.microsoft.com/office/drawing/2014/main" id="{76A577B9-DC7B-48B0-B0C1-AE460A26E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770" y="269470"/>
              <a:ext cx="922443" cy="986664"/>
            </a:xfrm>
            <a:prstGeom prst="rect">
              <a:avLst/>
            </a:prstGeom>
            <a:grpFill/>
          </p:spPr>
        </p:pic>
      </p:grpSp>
      <p:grpSp>
        <p:nvGrpSpPr>
          <p:cNvPr id="187" name="Number 3">
            <a:extLst>
              <a:ext uri="{FF2B5EF4-FFF2-40B4-BE49-F238E27FC236}">
                <a16:creationId xmlns:a16="http://schemas.microsoft.com/office/drawing/2014/main" id="{2656BC41-C9AF-486C-BCB4-8E80AF6E2CB0}"/>
              </a:ext>
            </a:extLst>
          </p:cNvPr>
          <p:cNvGrpSpPr/>
          <p:nvPr/>
        </p:nvGrpSpPr>
        <p:grpSpPr>
          <a:xfrm>
            <a:off x="2505987" y="5491936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88" name="BG17">
              <a:extLst>
                <a:ext uri="{FF2B5EF4-FFF2-40B4-BE49-F238E27FC236}">
                  <a16:creationId xmlns:a16="http://schemas.microsoft.com/office/drawing/2014/main" id="{821A400B-9099-4B46-95B5-BCDB1B867724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89" name="3">
              <a:extLst>
                <a:ext uri="{FF2B5EF4-FFF2-40B4-BE49-F238E27FC236}">
                  <a16:creationId xmlns:a16="http://schemas.microsoft.com/office/drawing/2014/main" id="{722CC880-E26E-4038-AD85-B6800915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25" y="269470"/>
              <a:ext cx="927934" cy="986664"/>
            </a:xfrm>
            <a:prstGeom prst="rect">
              <a:avLst/>
            </a:prstGeom>
            <a:grpFill/>
          </p:spPr>
        </p:pic>
      </p:grpSp>
      <p:grpSp>
        <p:nvGrpSpPr>
          <p:cNvPr id="190" name="Number 2">
            <a:extLst>
              <a:ext uri="{FF2B5EF4-FFF2-40B4-BE49-F238E27FC236}">
                <a16:creationId xmlns:a16="http://schemas.microsoft.com/office/drawing/2014/main" id="{A19EC3B2-AD88-44FF-A6C1-BACBC1A7F680}"/>
              </a:ext>
            </a:extLst>
          </p:cNvPr>
          <p:cNvGrpSpPr/>
          <p:nvPr/>
        </p:nvGrpSpPr>
        <p:grpSpPr>
          <a:xfrm>
            <a:off x="2497361" y="123301"/>
            <a:ext cx="2304000" cy="1224000"/>
            <a:chOff x="140993" y="150802"/>
            <a:chExt cx="2304000" cy="1224000"/>
          </a:xfrm>
        </p:grpSpPr>
        <p:sp>
          <p:nvSpPr>
            <p:cNvPr id="191" name="BG2">
              <a:extLst>
                <a:ext uri="{FF2B5EF4-FFF2-40B4-BE49-F238E27FC236}">
                  <a16:creationId xmlns:a16="http://schemas.microsoft.com/office/drawing/2014/main" id="{54E51DCE-E40F-4EDE-8C51-7D38D6863EA6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92" name="2">
              <a:extLst>
                <a:ext uri="{FF2B5EF4-FFF2-40B4-BE49-F238E27FC236}">
                  <a16:creationId xmlns:a16="http://schemas.microsoft.com/office/drawing/2014/main" id="{3C70A899-590D-4B88-8FA3-A49E11940A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483" y="269470"/>
              <a:ext cx="917017" cy="986664"/>
            </a:xfrm>
            <a:prstGeom prst="rect">
              <a:avLst/>
            </a:prstGeom>
          </p:spPr>
        </p:pic>
      </p:grpSp>
      <p:grpSp>
        <p:nvGrpSpPr>
          <p:cNvPr id="193" name="Number 1">
            <a:extLst>
              <a:ext uri="{FF2B5EF4-FFF2-40B4-BE49-F238E27FC236}">
                <a16:creationId xmlns:a16="http://schemas.microsoft.com/office/drawing/2014/main" id="{948342F5-53D5-493F-BF13-E8FB0F833C0A}"/>
              </a:ext>
            </a:extLst>
          </p:cNvPr>
          <p:cNvGrpSpPr/>
          <p:nvPr/>
        </p:nvGrpSpPr>
        <p:grpSpPr>
          <a:xfrm>
            <a:off x="65409" y="114611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94" name="BG1">
              <a:extLst>
                <a:ext uri="{FF2B5EF4-FFF2-40B4-BE49-F238E27FC236}">
                  <a16:creationId xmlns:a16="http://schemas.microsoft.com/office/drawing/2014/main" id="{3525A83A-D26B-44E4-A096-62516B888302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95" name="1">
              <a:extLst>
                <a:ext uri="{FF2B5EF4-FFF2-40B4-BE49-F238E27FC236}">
                  <a16:creationId xmlns:a16="http://schemas.microsoft.com/office/drawing/2014/main" id="{1B15396E-A79D-4FB8-AFBC-F12E2A73C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797" y="255994"/>
              <a:ext cx="922443" cy="986664"/>
            </a:xfrm>
            <a:prstGeom prst="rect">
              <a:avLst/>
            </a:prstGeom>
            <a:grpFill/>
          </p:spPr>
        </p:pic>
      </p:grpSp>
      <p:sp>
        <p:nvSpPr>
          <p:cNvPr id="108" name="Word">
            <a:extLst>
              <a:ext uri="{FF2B5EF4-FFF2-40B4-BE49-F238E27FC236}">
                <a16:creationId xmlns:a16="http://schemas.microsoft.com/office/drawing/2014/main" id="{0158CE6F-2A3A-46A2-B4D5-F02CD0166DD9}"/>
              </a:ext>
            </a:extLst>
          </p:cNvPr>
          <p:cNvSpPr/>
          <p:nvPr/>
        </p:nvSpPr>
        <p:spPr>
          <a:xfrm>
            <a:off x="119449" y="5467313"/>
            <a:ext cx="2300400" cy="122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rmAutofit fontScale="92500" lnSpcReduction="20000"/>
          </a:bodyPr>
          <a:lstStyle/>
          <a:p>
            <a:pPr algn="ctr"/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 razred se nauči ples </a:t>
            </a:r>
            <a:r>
              <a:rPr lang="sl-SI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Svet je tvoj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algn="ctr"/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Tukaj je navodilo za </a:t>
            </a:r>
            <a:r>
              <a:rPr lang="sl-SI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koreografijo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4" name="Number 4">
            <a:extLst>
              <a:ext uri="{FF2B5EF4-FFF2-40B4-BE49-F238E27FC236}">
                <a16:creationId xmlns:a16="http://schemas.microsoft.com/office/drawing/2014/main" id="{4B8FAE75-F934-4FC9-AE5E-D322F5DE555F}"/>
              </a:ext>
            </a:extLst>
          </p:cNvPr>
          <p:cNvGrpSpPr/>
          <p:nvPr/>
        </p:nvGrpSpPr>
        <p:grpSpPr>
          <a:xfrm>
            <a:off x="100817" y="5474188"/>
            <a:ext cx="2304000" cy="1224000"/>
            <a:chOff x="140993" y="150802"/>
            <a:chExt cx="2304000" cy="1224000"/>
          </a:xfrm>
          <a:solidFill>
            <a:schemeClr val="accent2"/>
          </a:solidFill>
        </p:grpSpPr>
        <p:sp>
          <p:nvSpPr>
            <p:cNvPr id="185" name="BG4">
              <a:extLst>
                <a:ext uri="{FF2B5EF4-FFF2-40B4-BE49-F238E27FC236}">
                  <a16:creationId xmlns:a16="http://schemas.microsoft.com/office/drawing/2014/main" id="{3CFB26DB-9ABF-4692-AF89-DDC6919AB293}"/>
                </a:ext>
              </a:extLst>
            </p:cNvPr>
            <p:cNvSpPr/>
            <p:nvPr/>
          </p:nvSpPr>
          <p:spPr>
            <a:xfrm>
              <a:off x="140993" y="150802"/>
              <a:ext cx="2304000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pic>
          <p:nvPicPr>
            <p:cNvPr id="186" name="4">
              <a:extLst>
                <a:ext uri="{FF2B5EF4-FFF2-40B4-BE49-F238E27FC236}">
                  <a16:creationId xmlns:a16="http://schemas.microsoft.com/office/drawing/2014/main" id="{77DCF763-2B54-4B9F-BA0F-BD2CC65CA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25" y="269470"/>
              <a:ext cx="927934" cy="986664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688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lectronic_Chime-KevanGC-49593980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-Tone-His_Self-12664144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Širokozaslonsko</PresentationFormat>
  <Paragraphs>31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Officeova tema</vt:lpstr>
      <vt:lpstr>PowerPointova predstavitev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Katarina Klajn</dc:creator>
  <cp:lastModifiedBy>Katarina Klajn</cp:lastModifiedBy>
  <cp:revision>1</cp:revision>
  <dcterms:created xsi:type="dcterms:W3CDTF">2022-06-28T09:41:40Z</dcterms:created>
  <dcterms:modified xsi:type="dcterms:W3CDTF">2022-06-28T09:41:51Z</dcterms:modified>
</cp:coreProperties>
</file>